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692385" cy="7560564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10680700" cy="741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10680700" cy="741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10680700" cy="741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10680700" cy="741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28700" y="2006600"/>
            <a:ext cx="889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27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727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727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727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28700" y="4559300"/>
            <a:ext cx="889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27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727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727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727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10680700" cy="741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10680700" cy="741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387600" y="1727200"/>
            <a:ext cx="1651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27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87600" y="2514600"/>
            <a:ext cx="1651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27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87600" y="3263900"/>
            <a:ext cx="1651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27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87600" y="4051300"/>
            <a:ext cx="1651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27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87600" y="4838700"/>
            <a:ext cx="1651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27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87600" y="5575300"/>
            <a:ext cx="1651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27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87600" y="6350000"/>
            <a:ext cx="139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51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10680700" cy="741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549400" y="1409700"/>
            <a:ext cx="292100" cy="523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나눔스퀘어 Light" pitchFamily="18" charset="0"/>
                <a:cs typeface="나눔스퀘어 Light" pitchFamily="18" charset="0"/>
              </a:rPr>
              <a:t>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나눔스퀘어 Light" pitchFamily="18" charset="0"/>
                <a:cs typeface="나눔스퀘어 Light" pitchFamily="18" charset="0"/>
              </a:rPr>
              <a:t>2017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나눔스퀘어 Light" pitchFamily="18" charset="0"/>
                <a:cs typeface="나눔스퀘어 Light" pitchFamily="18" charset="0"/>
              </a:rPr>
              <a:t>2018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나눔스퀘어 Light" pitchFamily="18" charset="0"/>
                <a:cs typeface="나눔스퀘어 Light" pitchFamily="18" charset="0"/>
              </a:rPr>
              <a:t>2019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나눔스퀘어 Light" pitchFamily="18" charset="0"/>
                <a:cs typeface="나눔스퀘어 Light" pitchFamily="18" charset="0"/>
              </a:rPr>
              <a:t>2020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나눔스퀘어 Light" pitchFamily="18" charset="0"/>
                <a:cs typeface="나눔스퀘어 Light" pitchFamily="18" charset="0"/>
              </a:rPr>
              <a:t>2021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52800" y="1422400"/>
            <a:ext cx="50800" cy="567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971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10680700" cy="741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10680700" cy="741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10680700" cy="741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